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9" r:id="rId5"/>
    <p:sldId id="296" r:id="rId6"/>
    <p:sldId id="297" r:id="rId7"/>
    <p:sldId id="259" r:id="rId8"/>
    <p:sldId id="277" r:id="rId9"/>
    <p:sldId id="278" r:id="rId10"/>
    <p:sldId id="265" r:id="rId11"/>
    <p:sldId id="280" r:id="rId12"/>
    <p:sldId id="266" r:id="rId13"/>
    <p:sldId id="282" r:id="rId14"/>
    <p:sldId id="283" r:id="rId15"/>
    <p:sldId id="287" r:id="rId16"/>
    <p:sldId id="284" r:id="rId17"/>
    <p:sldId id="286" r:id="rId18"/>
    <p:sldId id="285" r:id="rId19"/>
    <p:sldId id="288" r:id="rId20"/>
    <p:sldId id="291" r:id="rId21"/>
    <p:sldId id="290" r:id="rId22"/>
    <p:sldId id="289" r:id="rId23"/>
    <p:sldId id="293" r:id="rId24"/>
    <p:sldId id="295" r:id="rId25"/>
    <p:sldId id="294" r:id="rId26"/>
    <p:sldId id="29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97"/>
    <p:restoredTop sz="96801" autoAdjust="0"/>
  </p:normalViewPr>
  <p:slideViewPr>
    <p:cSldViewPr>
      <p:cViewPr>
        <p:scale>
          <a:sx n="80" d="100"/>
          <a:sy n="80" d="100"/>
        </p:scale>
        <p:origin x="1184" y="1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2/4/17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09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0.png"/><Relationship Id="rId12" Type="http://schemas.openxmlformats.org/officeDocument/2006/relationships/image" Target="../media/image500.png"/><Relationship Id="rId13" Type="http://schemas.openxmlformats.org/officeDocument/2006/relationships/image" Target="../media/image610.png"/><Relationship Id="rId14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0.png"/><Relationship Id="rId6" Type="http://schemas.openxmlformats.org/officeDocument/2006/relationships/image" Target="../media/image560.png"/><Relationship Id="rId7" Type="http://schemas.openxmlformats.org/officeDocument/2006/relationships/image" Target="../media/image570.png"/><Relationship Id="rId8" Type="http://schemas.openxmlformats.org/officeDocument/2006/relationships/image" Target="../media/image580.png"/><Relationship Id="rId9" Type="http://schemas.openxmlformats.org/officeDocument/2006/relationships/image" Target="../media/image590.png"/><Relationship Id="rId10" Type="http://schemas.openxmlformats.org/officeDocument/2006/relationships/image" Target="../media/image4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790620" y="5157192"/>
            <a:ext cx="3314447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790620" y="6453336"/>
            <a:ext cx="2915913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>
                <a:solidFill>
                  <a:srgbClr val="00B050"/>
                </a:solidFill>
              </a:rPr>
              <a:t>End</a:t>
            </a:r>
            <a:endParaRPr lang="nn-NO" sz="1200" dirty="0">
              <a:solidFill>
                <a:srgbClr val="00B050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267744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64239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57183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4" y="6093296"/>
            <a:ext cx="143749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53945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694342" y="5157192"/>
            <a:ext cx="1410725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815703" y="5157192"/>
            <a:ext cx="28936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445276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129222" y="5877272"/>
            <a:ext cx="867669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0" y="7389440"/>
            <a:ext cx="1513949" cy="50405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4" y="5661248"/>
            <a:ext cx="147261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2" y="7029400"/>
            <a:ext cx="154126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78065" y="6038262"/>
            <a:ext cx="1472278" cy="1351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850176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706533" y="6525344"/>
            <a:ext cx="109170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706533" y="6093296"/>
            <a:ext cx="124871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694342" y="6093296"/>
            <a:ext cx="10121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40913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77054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57506" y="7461448"/>
            <a:ext cx="49027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56495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129222" y="6525344"/>
            <a:ext cx="4471789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b="1" dirty="0" smtClean="0">
                <a:solidFill>
                  <a:srgbClr val="00B050"/>
                </a:solidFill>
              </a:rPr>
              <a:t>End</a:t>
            </a:r>
            <a:endParaRPr lang="nn-NO" sz="1200" b="1" dirty="0">
              <a:solidFill>
                <a:srgbClr val="00B050"/>
              </a:solidFill>
            </a:endParaRPr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77551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54583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4980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4" y="1281062"/>
            <a:ext cx="139136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8" y="1209054"/>
            <a:ext cx="142504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488224"/>
            <a:ext cx="1513948" cy="47899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940152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52422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40152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207654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78065" y="1641102"/>
            <a:ext cx="1234656" cy="847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2967219"/>
            <a:ext cx="1477054" cy="762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307835" y="-55732"/>
                <a:ext cx="1121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𝑊𝐺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835" y="-55732"/>
                <a:ext cx="11215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8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/>
              <p:cNvSpPr txBox="1"/>
              <p:nvPr/>
            </p:nvSpPr>
            <p:spPr>
              <a:xfrm>
                <a:off x="1307835" y="4204695"/>
                <a:ext cx="1121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(2)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charset="0"/>
                          </a:rPr>
                          <m:t>𝑊𝐺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835" y="4204695"/>
                <a:ext cx="11215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48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3993338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charset="0"/>
                                      </a:rPr>
                                      <m:t>𝑊𝐺</m:t>
                                    </m:r>
                                  </m:e>
                                  <m:sub>
                                    <m:r>
                                      <a:rPr lang="en-AU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charset="0"/>
                                      </a:rPr>
                                      <m:t>𝑊𝐺</m:t>
                                    </m:r>
                                  </m:e>
                                  <m:sub>
                                    <m:r>
                                      <a:rPr lang="en-AU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3993338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84444" t="-7609" r="-188000" b="-581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94836" t="-7609" r="-98592" b="-581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rgbClr val="00B05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 smtClean="0">
                          <a:solidFill>
                            <a:srgbClr val="00B05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 smtClean="0">
                        <a:solidFill>
                          <a:schemeClr val="tx1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 smtClean="0">
                        <a:solidFill>
                          <a:schemeClr val="tx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tx1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chemeClr val="tx1"/>
                    </a:solidFill>
                  </a:rPr>
                  <a:t>750</a:t>
                </a:r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endCxn id="106" idx="0"/>
          </p:cNvCxnSpPr>
          <p:nvPr/>
        </p:nvCxnSpPr>
        <p:spPr>
          <a:xfrm flipH="1">
            <a:off x="11591982" y="5567881"/>
            <a:ext cx="1048829" cy="620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2013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201337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:</m:t>
                          </m:r>
                        </m:sub>
                      </m:sSub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231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231637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/>
              <p:cNvSpPr/>
              <p:nvPr/>
            </p:nvSpPr>
            <p:spPr>
              <a:xfrm>
                <a:off x="13355357" y="8850778"/>
                <a:ext cx="19781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>
                          <a:solidFill>
                            <a:schemeClr val="tx1"/>
                          </a:solidFill>
                        </a:rPr>
                        <m:t>1640238160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50778"/>
                <a:ext cx="1978106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07" idx="0"/>
            <a:endCxn id="104" idx="2"/>
          </p:cNvCxnSpPr>
          <p:nvPr/>
        </p:nvCxnSpPr>
        <p:spPr>
          <a:xfrm flipH="1" flipV="1"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605" y="1662926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87220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0661" y="-1395537"/>
            <a:ext cx="187220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87220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87220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1027693" y="1914954"/>
            <a:ext cx="4054680" cy="6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6970496" y="-747464"/>
            <a:ext cx="2560165" cy="269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6970496" y="1943842"/>
            <a:ext cx="256016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402869" y="-747464"/>
            <a:ext cx="3725482" cy="27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02869" y="2006337"/>
            <a:ext cx="372548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631649" y="-747464"/>
            <a:ext cx="8899012" cy="24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631649" y="2166982"/>
            <a:ext cx="8871691" cy="37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631649" y="2166982"/>
            <a:ext cx="8899012" cy="186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375548" y="2006337"/>
            <a:ext cx="375280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805668">
            <a:off x="3400786" y="-61008"/>
            <a:ext cx="489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TravelReturnDate</a:t>
            </a:r>
            <a:r>
              <a:rPr lang="en-US" sz="1400" dirty="0"/>
              <a:t> 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427809">
            <a:off x="3620712" y="3980352"/>
            <a:ext cx="411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18822191">
            <a:off x="6417109" y="399128"/>
            <a:ext cx="35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2458396">
            <a:off x="6732856" y="2869492"/>
            <a:ext cx="341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 </a:t>
            </a:r>
            <a:r>
              <a:rPr lang="en-US" sz="1400" dirty="0" err="1" smtClean="0"/>
              <a:t>I:BusDepartureDate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711887">
            <a:off x="4053132" y="3029528"/>
            <a:ext cx="418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ConferenceCity</a:t>
            </a:r>
            <a:r>
              <a:rPr lang="en-US" sz="1400" dirty="0"/>
              <a:t>         </a:t>
            </a:r>
            <a:r>
              <a:rPr lang="en-US" sz="1400" dirty="0" smtClean="0"/>
              <a:t>                      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6" y="3214259"/>
            <a:ext cx="2314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9888599">
            <a:off x="11328484" y="2885635"/>
            <a:ext cx="338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O:BusTicket</a:t>
            </a:r>
            <a:r>
              <a:rPr lang="en-US" sz="1400" dirty="0" smtClean="0"/>
              <a:t>         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776182">
            <a:off x="10933460" y="3996428"/>
            <a:ext cx="401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O:StreetMap</a:t>
            </a:r>
            <a:r>
              <a:rPr lang="en-US" sz="1400" dirty="0" smtClean="0"/>
              <a:t>                                    </a:t>
            </a:r>
            <a:r>
              <a:rPr lang="en-US" sz="1400" dirty="0" err="1" smtClean="0"/>
              <a:t>I:TouristMap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2133173">
            <a:off x="11406186" y="311094"/>
            <a:ext cx="37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         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259632" y="1461766"/>
            <a:ext cx="418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     </a:t>
            </a:r>
            <a:r>
              <a:rPr lang="en-US" sz="1400" dirty="0" smtClean="0"/>
              <a:t>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39487" y="3307244"/>
            <a:ext cx="156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/>
              <a:t>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6970496" y="1943842"/>
            <a:ext cx="815785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017303" y="1662926"/>
            <a:ext cx="462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                   </a:t>
            </a:r>
            <a:r>
              <a:rPr lang="en-US" sz="1400" dirty="0" err="1" smtClean="0"/>
              <a:t>I:FlightTicket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4766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OWL: 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856" y="1052736"/>
            <a:ext cx="20162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Travel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754" y="1899565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9846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85000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35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Arrival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95205" y="3113071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Departure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77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196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Rural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Urban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5736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City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4" idx="2"/>
            <a:endCxn id="5" idx="0"/>
          </p:cNvCxnSpPr>
          <p:nvPr/>
        </p:nvCxnSpPr>
        <p:spPr>
          <a:xfrm>
            <a:off x="4283968" y="8367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  <a:endCxn id="6" idx="0"/>
          </p:cNvCxnSpPr>
          <p:nvPr/>
        </p:nvCxnSpPr>
        <p:spPr>
          <a:xfrm flipH="1">
            <a:off x="1403648" y="1412776"/>
            <a:ext cx="2880320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 flipH="1">
            <a:off x="3327834" y="1412776"/>
            <a:ext cx="956134" cy="48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8" idx="0"/>
          </p:cNvCxnSpPr>
          <p:nvPr/>
        </p:nvCxnSpPr>
        <p:spPr>
          <a:xfrm>
            <a:off x="4283968" y="1412776"/>
            <a:ext cx="108012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4283968" y="1412776"/>
            <a:ext cx="3165958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  <a:endCxn id="10" idx="0"/>
          </p:cNvCxnSpPr>
          <p:nvPr/>
        </p:nvCxnSpPr>
        <p:spPr>
          <a:xfrm>
            <a:off x="4283968" y="1412776"/>
            <a:ext cx="5221112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  <a:endCxn id="11" idx="0"/>
          </p:cNvCxnSpPr>
          <p:nvPr/>
        </p:nvCxnSpPr>
        <p:spPr>
          <a:xfrm>
            <a:off x="1403648" y="2260732"/>
            <a:ext cx="214788" cy="88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  <a:endCxn id="12" idx="0"/>
          </p:cNvCxnSpPr>
          <p:nvPr/>
        </p:nvCxnSpPr>
        <p:spPr>
          <a:xfrm flipH="1">
            <a:off x="-331109" y="2260732"/>
            <a:ext cx="1734757" cy="852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13" idx="0"/>
          </p:cNvCxnSpPr>
          <p:nvPr/>
        </p:nvCxnSpPr>
        <p:spPr>
          <a:xfrm flipH="1">
            <a:off x="3275856" y="2259605"/>
            <a:ext cx="51978" cy="88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2"/>
            <a:endCxn id="16" idx="0"/>
          </p:cNvCxnSpPr>
          <p:nvPr/>
        </p:nvCxnSpPr>
        <p:spPr>
          <a:xfrm flipH="1">
            <a:off x="2915816" y="3501008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2"/>
            <a:endCxn id="17" idx="0"/>
          </p:cNvCxnSpPr>
          <p:nvPr/>
        </p:nvCxnSpPr>
        <p:spPr>
          <a:xfrm>
            <a:off x="3275856" y="3501008"/>
            <a:ext cx="122413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  <a:endCxn id="14" idx="0"/>
          </p:cNvCxnSpPr>
          <p:nvPr/>
        </p:nvCxnSpPr>
        <p:spPr>
          <a:xfrm flipH="1">
            <a:off x="4932040" y="2276872"/>
            <a:ext cx="432048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2"/>
            <a:endCxn id="15" idx="0"/>
          </p:cNvCxnSpPr>
          <p:nvPr/>
        </p:nvCxnSpPr>
        <p:spPr>
          <a:xfrm>
            <a:off x="5364088" y="2276872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65538" y="4555469"/>
            <a:ext cx="2358008" cy="616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BusDestinationCity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ConferenceCity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FlightDestinationCity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8137" y="2568341"/>
            <a:ext cx="1287454" cy="2801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MappedLocation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3345" y="3930589"/>
            <a:ext cx="1529838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FlightArrivalDate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HotelCheckinDate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BusDepartureDate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1195205" y="3930588"/>
            <a:ext cx="1556382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FlightDepartureDate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TravelDepartureDate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166887" y="4582400"/>
            <a:ext cx="1364947" cy="44360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FlightOriginCity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HomeCity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1178" y="2568341"/>
            <a:ext cx="1440160" cy="2619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HotelReservation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72200" y="3668198"/>
            <a:ext cx="1245013" cy="2623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StreetMap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82795" y="3691373"/>
            <a:ext cx="1205880" cy="2358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FarmMap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161661" y="2564903"/>
            <a:ext cx="1001530" cy="28357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TouristMap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-1257640" y="1734692"/>
            <a:ext cx="1725184" cy="97755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FlightReturnDate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HotelCheckoutDate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TravelReturnDate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744346" y="3691634"/>
            <a:ext cx="953742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FlightTicket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" idx="1"/>
          </p:cNvCxnSpPr>
          <p:nvPr/>
        </p:nvCxnSpPr>
        <p:spPr>
          <a:xfrm flipV="1">
            <a:off x="467544" y="2080712"/>
            <a:ext cx="216024" cy="142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0"/>
            <a:endCxn id="12" idx="2"/>
          </p:cNvCxnSpPr>
          <p:nvPr/>
        </p:nvCxnSpPr>
        <p:spPr>
          <a:xfrm flipV="1">
            <a:off x="-417014" y="3473111"/>
            <a:ext cx="85905" cy="4574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0"/>
            <a:endCxn id="7" idx="2"/>
          </p:cNvCxnSpPr>
          <p:nvPr/>
        </p:nvCxnSpPr>
        <p:spPr>
          <a:xfrm flipV="1">
            <a:off x="2581864" y="2259605"/>
            <a:ext cx="745970" cy="3087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0"/>
            <a:endCxn id="8" idx="2"/>
          </p:cNvCxnSpPr>
          <p:nvPr/>
        </p:nvCxnSpPr>
        <p:spPr>
          <a:xfrm flipV="1">
            <a:off x="4662426" y="2276872"/>
            <a:ext cx="701662" cy="2880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0"/>
            <a:endCxn id="9" idx="2"/>
          </p:cNvCxnSpPr>
          <p:nvPr/>
        </p:nvCxnSpPr>
        <p:spPr>
          <a:xfrm flipH="1" flipV="1">
            <a:off x="7449926" y="2260732"/>
            <a:ext cx="291332" cy="3076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1" idx="0"/>
            <a:endCxn id="68" idx="2"/>
          </p:cNvCxnSpPr>
          <p:nvPr/>
        </p:nvCxnSpPr>
        <p:spPr>
          <a:xfrm flipV="1">
            <a:off x="10221217" y="3497913"/>
            <a:ext cx="181811" cy="19372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3" idx="0"/>
            <a:endCxn id="11" idx="2"/>
          </p:cNvCxnSpPr>
          <p:nvPr/>
        </p:nvCxnSpPr>
        <p:spPr>
          <a:xfrm flipV="1">
            <a:off x="1268264" y="3501008"/>
            <a:ext cx="350172" cy="429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0"/>
            <a:endCxn id="16" idx="2"/>
          </p:cNvCxnSpPr>
          <p:nvPr/>
        </p:nvCxnSpPr>
        <p:spPr>
          <a:xfrm flipV="1">
            <a:off x="2849361" y="4437112"/>
            <a:ext cx="66455" cy="145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1" idx="0"/>
            <a:endCxn id="17" idx="2"/>
          </p:cNvCxnSpPr>
          <p:nvPr/>
        </p:nvCxnSpPr>
        <p:spPr>
          <a:xfrm flipH="1" flipV="1">
            <a:off x="4499992" y="4437112"/>
            <a:ext cx="344550" cy="118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0"/>
            <a:endCxn id="14" idx="2"/>
          </p:cNvCxnSpPr>
          <p:nvPr/>
        </p:nvCxnSpPr>
        <p:spPr>
          <a:xfrm flipH="1" flipV="1">
            <a:off x="4932040" y="3501008"/>
            <a:ext cx="353695" cy="1903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7" idx="0"/>
            <a:endCxn id="15" idx="2"/>
          </p:cNvCxnSpPr>
          <p:nvPr/>
        </p:nvCxnSpPr>
        <p:spPr>
          <a:xfrm flipH="1" flipV="1">
            <a:off x="6660232" y="3501008"/>
            <a:ext cx="334475" cy="167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20584" y="4525703"/>
            <a:ext cx="134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Concept:</a:t>
            </a:r>
          </a:p>
          <a:p>
            <a:r>
              <a:rPr lang="en-US" dirty="0" smtClean="0"/>
              <a:t>Instance: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258436" y="4642272"/>
            <a:ext cx="695923" cy="189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258437" y="4886388"/>
            <a:ext cx="697844" cy="192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540552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AirplaneTicket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>
            <a:stCxn id="10" idx="2"/>
            <a:endCxn id="68" idx="0"/>
          </p:cNvCxnSpPr>
          <p:nvPr/>
        </p:nvCxnSpPr>
        <p:spPr>
          <a:xfrm>
            <a:off x="9505080" y="2276872"/>
            <a:ext cx="89794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596336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028384" y="3668198"/>
            <a:ext cx="914590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BusTicket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>
            <a:stCxn id="77" idx="0"/>
            <a:endCxn id="75" idx="2"/>
          </p:cNvCxnSpPr>
          <p:nvPr/>
        </p:nvCxnSpPr>
        <p:spPr>
          <a:xfrm flipH="1" flipV="1">
            <a:off x="8458812" y="3497913"/>
            <a:ext cx="26867" cy="17028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5" idx="0"/>
            <a:endCxn id="10" idx="2"/>
          </p:cNvCxnSpPr>
          <p:nvPr/>
        </p:nvCxnSpPr>
        <p:spPr>
          <a:xfrm flipV="1">
            <a:off x="8458812" y="2276872"/>
            <a:ext cx="104626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251411" y="3100463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065830" y="3501008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4175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4957777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728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522015" y="30094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320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047606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697637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4906763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26586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475693" y="294381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675844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852617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1" name="Rounded Rectangle 320"/>
          <p:cNvSpPr/>
          <p:nvPr/>
        </p:nvSpPr>
        <p:spPr>
          <a:xfrm>
            <a:off x="6989992" y="3142403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99564" y="364562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vectors 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5974825" y="382998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8478564" y="307492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4" name="TextBox 343"/>
          <p:cNvSpPr txBox="1"/>
          <p:nvPr/>
        </p:nvSpPr>
        <p:spPr>
          <a:xfrm>
            <a:off x="6959523" y="2901943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5265558" y="4914725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4941053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711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505291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303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038429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80241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897586" y="467060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254148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458056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667861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69" name="Rounded Rectangle 268"/>
          <p:cNvSpPr/>
          <p:nvPr/>
        </p:nvSpPr>
        <p:spPr>
          <a:xfrm>
            <a:off x="4407178" y="3871846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4951325" y="4918903"/>
            <a:ext cx="409180" cy="40711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4929465" y="411922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4896327" y="3200817"/>
            <a:ext cx="402273" cy="36737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742884" y="321508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0.3   0.2  1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0.6   0.4  0.9 </a:t>
            </a:r>
            <a:endParaRPr lang="en-US" sz="800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4139952" y="393305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0.7   0.9  1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0.5   0.2  0.1 </a:t>
            </a:r>
            <a:endParaRPr lang="en-US" sz="8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76849"/>
              </p:ext>
            </p:extLst>
          </p:nvPr>
        </p:nvGraphicFramePr>
        <p:xfrm>
          <a:off x="3728628" y="1440985"/>
          <a:ext cx="2269694" cy="213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242"/>
                <a:gridCol w="324242"/>
                <a:gridCol w="324242"/>
                <a:gridCol w="324242"/>
                <a:gridCol w="324242"/>
                <a:gridCol w="324242"/>
                <a:gridCol w="324242"/>
              </a:tblGrid>
              <a:tr h="213558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0.7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0.9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1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800" b="1" dirty="0" smtClean="0"/>
                        <a:t>…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0.5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0.2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0.1</a:t>
                      </a:r>
                      <a:endParaRPr lang="en-US" sz="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5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797012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123038" y="345510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7063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5058670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994774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740449" y="301601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49071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220072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716016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5018637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45068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692153" y="295097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954741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907273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64872" y="3622270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4385511" y="3930910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7161778" y="3156056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4234350" y="4914973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807767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500404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922766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706742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49071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148064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99087" y="46812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958086" y="4679585"/>
            <a:ext cx="212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450685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666709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882733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5126794" y="4960878"/>
            <a:ext cx="409180" cy="35479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5140315" y="411816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5148063" y="3205639"/>
            <a:ext cx="402273" cy="30609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04" y="3163807"/>
            <a:ext cx="1820773" cy="1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33" y="3880874"/>
            <a:ext cx="1833147" cy="194498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6926294" y="2935977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125" name="TextBox 124"/>
          <p:cNvSpPr txBox="1"/>
          <p:nvPr/>
        </p:nvSpPr>
        <p:spPr>
          <a:xfrm>
            <a:off x="252616" y="3077679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694072" y="2636105"/>
            <a:ext cx="2770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smtClean="0"/>
              <a:t>Shrunken</a:t>
            </a:r>
            <a:r>
              <a:rPr lang="en-AU" sz="1200"/>
              <a:t> s</a:t>
            </a:r>
            <a:r>
              <a:rPr lang="en-AU" sz="1200" smtClean="0"/>
              <a:t>ervice </a:t>
            </a:r>
            <a:r>
              <a:rPr lang="en-AU" sz="1200" dirty="0"/>
              <a:t>r</a:t>
            </a:r>
            <a:r>
              <a:rPr lang="en-AU" sz="1200" smtClean="0"/>
              <a:t>epository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5650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3172</TotalTime>
  <Words>2321</Words>
  <Application>Microsoft Macintosh PowerPoint</Application>
  <PresentationFormat>On-screen Show (4:3)</PresentationFormat>
  <Paragraphs>893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Cambria Math</vt:lpstr>
      <vt:lpstr>Mangal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260</cp:revision>
  <dcterms:created xsi:type="dcterms:W3CDTF">2016-09-09T07:20:45Z</dcterms:created>
  <dcterms:modified xsi:type="dcterms:W3CDTF">2017-04-02T10:00:55Z</dcterms:modified>
</cp:coreProperties>
</file>